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66" r:id="rId3"/>
    <p:sldId id="265" r:id="rId4"/>
    <p:sldId id="256" r:id="rId5"/>
    <p:sldId id="259" r:id="rId6"/>
    <p:sldId id="260" r:id="rId7"/>
    <p:sldId id="257" r:id="rId8"/>
    <p:sldId id="261" r:id="rId9"/>
    <p:sldId id="263" r:id="rId10"/>
  </p:sldIdLst>
  <p:sldSz cx="9144000" cy="6858000" type="screen4x3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81" d="100"/>
          <a:sy n="81" d="100"/>
        </p:scale>
        <p:origin x="-108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43557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94822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6915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87615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473280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8538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561900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7769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6318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069720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650780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96940-102C-4EBC-B0D4-4560CE179BFE}" type="datetimeFigureOut">
              <a:rPr lang="uk-UA" smtClean="0"/>
              <a:t>15.10.2020</a:t>
            </a:fld>
            <a:endParaRPr lang="uk-U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A3EB6C-FF3F-4311-846D-0BEC52F7D844}" type="slidenum">
              <a:rPr lang="uk-UA" smtClean="0"/>
              <a:t>‹#›</a:t>
            </a:fld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5444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Relationship Id="rId9" Type="http://schemas.openxmlformats.org/officeDocument/2006/relationships/image" Target="../media/image26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7.jpg"/><Relationship Id="rId7" Type="http://schemas.openxmlformats.org/officeDocument/2006/relationships/image" Target="../media/image3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Relationship Id="rId9" Type="http://schemas.openxmlformats.org/officeDocument/2006/relationships/image" Target="../media/image3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4.jpg"/><Relationship Id="rId7" Type="http://schemas.openxmlformats.org/officeDocument/2006/relationships/image" Target="../media/image38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Relationship Id="rId9" Type="http://schemas.openxmlformats.org/officeDocument/2006/relationships/image" Target="../media/image4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1999" y="711178"/>
            <a:ext cx="8401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7200" b="1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  <a:latin typeface="Comic Sans MS" panose="030F0702030302020204" pitchFamily="66" charset="0"/>
              </a:rPr>
              <a:t>Емоції на полотні</a:t>
            </a:r>
            <a:endParaRPr lang="uk-UA" sz="7200" b="1" dirty="0">
              <a:ln>
                <a:solidFill>
                  <a:schemeClr val="bg1"/>
                </a:solidFill>
              </a:ln>
              <a:solidFill>
                <a:srgbClr val="FF0066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12687" y="3167390"/>
            <a:ext cx="8230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800" dirty="0" smtClean="0"/>
              <a:t>Використано МАК </a:t>
            </a:r>
            <a:r>
              <a:rPr lang="en-US" sz="2800" dirty="0" smtClean="0"/>
              <a:t>“</a:t>
            </a:r>
            <a:r>
              <a:rPr lang="ru-RU" sz="2800" dirty="0" smtClean="0"/>
              <a:t>Эмоции </a:t>
            </a:r>
            <a:r>
              <a:rPr lang="ru-RU" sz="2800" dirty="0"/>
              <a:t>на холсте - Федорова </a:t>
            </a:r>
            <a:r>
              <a:rPr lang="ru-RU" sz="2800" dirty="0" smtClean="0"/>
              <a:t>И</a:t>
            </a:r>
            <a:r>
              <a:rPr lang="en-US" sz="2800" dirty="0" smtClean="0"/>
              <a:t>.”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282469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3058" y="186743"/>
            <a:ext cx="57294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4000" b="1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  <a:latin typeface="Comic Sans MS" panose="030F0702030302020204" pitchFamily="66" charset="0"/>
              </a:rPr>
              <a:t>Якби мій настрій був </a:t>
            </a:r>
            <a:endParaRPr lang="uk-UA" sz="4000" b="1" dirty="0">
              <a:ln>
                <a:solidFill>
                  <a:schemeClr val="bg1"/>
                </a:solidFill>
              </a:ln>
              <a:solidFill>
                <a:srgbClr val="FF0066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4374" y="894629"/>
            <a:ext cx="6812058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я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вищем природи, 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к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віткою, 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т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вариною,то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д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орогою, 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ф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ільмом, </a:t>
            </a:r>
            <a:r>
              <a:rPr lang="uk-UA" sz="3200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к</a:t>
            </a:r>
            <a:r>
              <a:rPr lang="uk-UA" sz="3200" dirty="0" smtClean="0">
                <a:ln w="3175"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нигою, </a:t>
            </a:r>
            <a:r>
              <a:rPr lang="uk-UA" sz="3200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то він був би як…</a:t>
            </a:r>
          </a:p>
          <a:p>
            <a:pPr marL="457200" indent="-457200">
              <a:buFontTx/>
              <a:buChar char="-"/>
            </a:pPr>
            <a:r>
              <a:rPr lang="uk-UA" sz="3200" dirty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м</a:t>
            </a:r>
            <a:r>
              <a:rPr lang="uk-UA" sz="3200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</a:rPr>
              <a:t>узикою, то він був би як…</a:t>
            </a:r>
          </a:p>
          <a:p>
            <a:pPr marL="457200" indent="-457200">
              <a:buFontTx/>
              <a:buChar char="-"/>
            </a:pPr>
            <a:endParaRPr lang="uk-UA" sz="3200" dirty="0" smtClean="0">
              <a:ln>
                <a:solidFill>
                  <a:schemeClr val="bg1"/>
                </a:solidFill>
              </a:ln>
              <a:solidFill>
                <a:srgbClr val="FF0066"/>
              </a:solidFill>
            </a:endParaRPr>
          </a:p>
          <a:p>
            <a:pPr marL="457200" indent="-457200">
              <a:buFontTx/>
              <a:buChar char="-"/>
            </a:pPr>
            <a:endParaRPr lang="uk-UA" sz="3200" dirty="0" smtClean="0">
              <a:ln w="3175">
                <a:solidFill>
                  <a:schemeClr val="bg1"/>
                </a:solidFill>
              </a:ln>
              <a:solidFill>
                <a:srgbClr val="FF0066"/>
              </a:solidFill>
            </a:endParaRPr>
          </a:p>
          <a:p>
            <a:pPr marL="457200" indent="-457200">
              <a:buFontTx/>
              <a:buChar char="-"/>
            </a:pPr>
            <a:endParaRPr lang="uk-UA" sz="3200" dirty="0" smtClean="0">
              <a:ln w="3175">
                <a:solidFill>
                  <a:schemeClr val="bg1"/>
                </a:solidFill>
              </a:ln>
              <a:solidFill>
                <a:srgbClr val="FF0066"/>
              </a:solidFill>
            </a:endParaRPr>
          </a:p>
          <a:p>
            <a:pPr marL="457200" indent="-457200">
              <a:buFontTx/>
              <a:buChar char="-"/>
            </a:pPr>
            <a:endParaRPr lang="uk-UA" sz="3200" dirty="0" smtClean="0">
              <a:ln w="3175">
                <a:solidFill>
                  <a:schemeClr val="bg1"/>
                </a:solidFill>
              </a:ln>
              <a:solidFill>
                <a:srgbClr val="FF0066"/>
              </a:solidFill>
            </a:endParaRPr>
          </a:p>
          <a:p>
            <a:pPr marL="457200" indent="-457200">
              <a:buFontTx/>
              <a:buChar char="-"/>
            </a:pPr>
            <a:endParaRPr lang="uk-UA" sz="3200" dirty="0">
              <a:ln w="3175">
                <a:solidFill>
                  <a:schemeClr val="bg1"/>
                </a:solidFill>
              </a:ln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54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30032" y="373676"/>
            <a:ext cx="853157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  <a:latin typeface="Comic Sans MS" panose="030F0702030302020204" pitchFamily="66" charset="0"/>
              </a:rPr>
              <a:t>- Якій із картинок зараз відповідає твій настрій? Опиши її</a:t>
            </a:r>
          </a:p>
          <a:p>
            <a:pPr marL="342900" indent="-342900">
              <a:buFontTx/>
              <a:buChar char="-"/>
            </a:pPr>
            <a:r>
              <a:rPr lang="uk-UA" sz="3600" b="1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  <a:latin typeface="Comic Sans MS" panose="030F0702030302020204" pitchFamily="66" charset="0"/>
              </a:rPr>
              <a:t>Якби картину можна було б домалювати, щоб додалося?</a:t>
            </a:r>
          </a:p>
          <a:p>
            <a:pPr marL="342900" indent="-342900">
              <a:buFontTx/>
              <a:buChar char="-"/>
            </a:pPr>
            <a:r>
              <a:rPr lang="uk-UA" sz="3600" b="1" dirty="0" smtClean="0">
                <a:ln>
                  <a:solidFill>
                    <a:schemeClr val="bg1"/>
                  </a:solidFill>
                </a:ln>
                <a:solidFill>
                  <a:srgbClr val="FF0066"/>
                </a:solidFill>
                <a:latin typeface="Comic Sans MS" panose="030F0702030302020204" pitchFamily="66" charset="0"/>
              </a:rPr>
              <a:t>Якби картина висіла в будинку на стіні, що можна було б сказати про її власника?</a:t>
            </a:r>
            <a:endParaRPr lang="uk-UA" sz="3600" b="1" dirty="0">
              <a:ln>
                <a:solidFill>
                  <a:schemeClr val="bg1"/>
                </a:solidFill>
              </a:ln>
              <a:solidFill>
                <a:srgbClr val="FF0066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4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308331"/>
            <a:ext cx="2144470" cy="307662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716" y="308331"/>
            <a:ext cx="2144470" cy="30766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108" y="3509679"/>
            <a:ext cx="2144470" cy="307662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78" y="308331"/>
            <a:ext cx="2144470" cy="307662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78" y="3509679"/>
            <a:ext cx="2144470" cy="307662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48" y="3509679"/>
            <a:ext cx="2144470" cy="307662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048" y="308331"/>
            <a:ext cx="2144470" cy="307662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10" y="3477667"/>
            <a:ext cx="2144470" cy="30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1" y="251033"/>
            <a:ext cx="2143421" cy="307512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2" y="3441588"/>
            <a:ext cx="2143421" cy="307512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4" y="251033"/>
            <a:ext cx="2143421" cy="307512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973" y="3441588"/>
            <a:ext cx="2143421" cy="30751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24" y="3441588"/>
            <a:ext cx="2143421" cy="307512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24" y="251033"/>
            <a:ext cx="2143421" cy="307512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73" y="3441588"/>
            <a:ext cx="2143421" cy="307512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074" y="251033"/>
            <a:ext cx="2143421" cy="30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07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05" y="218941"/>
            <a:ext cx="2125061" cy="304878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6" y="3454355"/>
            <a:ext cx="2125061" cy="304878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69" y="3482023"/>
            <a:ext cx="2125061" cy="304878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169" y="218941"/>
            <a:ext cx="2125061" cy="304878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1" y="218941"/>
            <a:ext cx="2125061" cy="304878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33" y="218941"/>
            <a:ext cx="2125061" cy="304878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33" y="3487245"/>
            <a:ext cx="2125061" cy="30487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305" y="3482023"/>
            <a:ext cx="2081536" cy="299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1" y="280601"/>
            <a:ext cx="2088099" cy="299575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51" y="3417927"/>
            <a:ext cx="2088099" cy="299575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81" y="280601"/>
            <a:ext cx="2088099" cy="299575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981" y="3417927"/>
            <a:ext cx="2088099" cy="299575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11" y="3417927"/>
            <a:ext cx="2088099" cy="299575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111" y="280601"/>
            <a:ext cx="2088099" cy="299575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56" y="3417927"/>
            <a:ext cx="2088099" cy="29957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655" y="280601"/>
            <a:ext cx="2088099" cy="29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7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2" y="266138"/>
            <a:ext cx="2093394" cy="300335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06" y="266138"/>
            <a:ext cx="2093394" cy="30033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706" y="3727754"/>
            <a:ext cx="2093394" cy="300335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30" y="3727754"/>
            <a:ext cx="2093394" cy="30033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8230" y="266138"/>
            <a:ext cx="2093394" cy="30033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5724" y="3727754"/>
            <a:ext cx="2093394" cy="30033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54" y="266138"/>
            <a:ext cx="2093394" cy="300335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2" y="3727754"/>
            <a:ext cx="2093394" cy="300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26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7347" y="0"/>
            <a:ext cx="904665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dirty="0" smtClean="0">
                <a:solidFill>
                  <a:srgbClr val="FF0066"/>
                </a:solidFill>
                <a:latin typeface="Comic Sans MS" panose="030F0702030302020204" pitchFamily="66" charset="0"/>
              </a:rPr>
              <a:t>Сфотографуй чи зроби </a:t>
            </a:r>
            <a:r>
              <a:rPr lang="uk-UA" sz="2800" dirty="0" smtClean="0">
                <a:solidFill>
                  <a:srgbClr val="FF0066"/>
                </a:solidFill>
                <a:latin typeface="Comic Sans MS" panose="030F0702030302020204" pitchFamily="66" charset="0"/>
              </a:rPr>
              <a:t>скрін</a:t>
            </a:r>
            <a:r>
              <a:rPr lang="uk-UA" sz="2800" dirty="0" smtClean="0">
                <a:solidFill>
                  <a:srgbClr val="FF0066"/>
                </a:solidFill>
                <a:latin typeface="Comic Sans MS" panose="030F0702030302020204" pitchFamily="66" charset="0"/>
              </a:rPr>
              <a:t> картинки, яка сподобалася, постав телефон на листок чистого паперу і домалюй картинку </a:t>
            </a:r>
          </a:p>
          <a:p>
            <a:r>
              <a:rPr lang="uk-UA" sz="2800" dirty="0" smtClean="0">
                <a:solidFill>
                  <a:srgbClr val="FF0066"/>
                </a:solidFill>
                <a:latin typeface="Comic Sans MS" panose="030F0702030302020204" pitchFamily="66" charset="0"/>
              </a:rPr>
              <a:t>як тобі хочеться</a:t>
            </a:r>
            <a:endParaRPr lang="uk-UA" sz="2800" dirty="0">
              <a:solidFill>
                <a:srgbClr val="FF0066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23610" y="2678806"/>
            <a:ext cx="6206699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uk-UA" sz="3200" dirty="0" smtClean="0">
                <a:solidFill>
                  <a:srgbClr val="FF0066"/>
                </a:solidFill>
              </a:rPr>
              <a:t>Які емоції викликає</a:t>
            </a:r>
            <a:r>
              <a:rPr lang="uk-UA" sz="3200" dirty="0" smtClean="0">
                <a:solidFill>
                  <a:srgbClr val="FF0066"/>
                </a:solidFill>
              </a:rPr>
              <a:t> </a:t>
            </a:r>
            <a:r>
              <a:rPr lang="uk-UA" sz="3200" dirty="0" smtClean="0">
                <a:solidFill>
                  <a:srgbClr val="FF0066"/>
                </a:solidFill>
              </a:rPr>
              <a:t>намальоване?</a:t>
            </a:r>
            <a:endParaRPr lang="uk-UA" sz="3200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10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141</TotalTime>
  <Words>136</Words>
  <Application>Microsoft Office PowerPoint</Application>
  <PresentationFormat>Экран (4:3)</PresentationFormat>
  <Paragraphs>19</Paragraphs>
  <Slides>9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0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Ліля Бабичева</dc:creator>
  <cp:lastModifiedBy>Admin777</cp:lastModifiedBy>
  <cp:revision>16</cp:revision>
  <dcterms:created xsi:type="dcterms:W3CDTF">2020-09-12T13:38:12Z</dcterms:created>
  <dcterms:modified xsi:type="dcterms:W3CDTF">2020-10-15T12:43:17Z</dcterms:modified>
</cp:coreProperties>
</file>